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E4ABE-D088-4B50-9DE1-FD07E3235140}" type="datetimeFigureOut">
              <a:rPr lang="en-US" smtClean="0"/>
              <a:t>11/12/2008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12D6A-6EB0-419F-8F7C-266033C93A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E4ABE-D088-4B50-9DE1-FD07E3235140}" type="datetimeFigureOut">
              <a:rPr lang="en-US" smtClean="0"/>
              <a:t>11/12/2008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12D6A-6EB0-419F-8F7C-266033C93A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E4ABE-D088-4B50-9DE1-FD07E3235140}" type="datetimeFigureOut">
              <a:rPr lang="en-US" smtClean="0"/>
              <a:t>11/12/2008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12D6A-6EB0-419F-8F7C-266033C93A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E4ABE-D088-4B50-9DE1-FD07E3235140}" type="datetimeFigureOut">
              <a:rPr lang="en-US" smtClean="0"/>
              <a:t>11/12/2008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12D6A-6EB0-419F-8F7C-266033C93A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E4ABE-D088-4B50-9DE1-FD07E3235140}" type="datetimeFigureOut">
              <a:rPr lang="en-US" smtClean="0"/>
              <a:t>11/12/2008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12D6A-6EB0-419F-8F7C-266033C93A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E4ABE-D088-4B50-9DE1-FD07E3235140}" type="datetimeFigureOut">
              <a:rPr lang="en-US" smtClean="0"/>
              <a:t>11/12/2008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12D6A-6EB0-419F-8F7C-266033C93A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E4ABE-D088-4B50-9DE1-FD07E3235140}" type="datetimeFigureOut">
              <a:rPr lang="en-US" smtClean="0"/>
              <a:t>11/12/2008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12D6A-6EB0-419F-8F7C-266033C93A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E4ABE-D088-4B50-9DE1-FD07E3235140}" type="datetimeFigureOut">
              <a:rPr lang="en-US" smtClean="0"/>
              <a:t>11/12/2008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12D6A-6EB0-419F-8F7C-266033C93A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E4ABE-D088-4B50-9DE1-FD07E3235140}" type="datetimeFigureOut">
              <a:rPr lang="en-US" smtClean="0"/>
              <a:t>11/12/2008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12D6A-6EB0-419F-8F7C-266033C93A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E4ABE-D088-4B50-9DE1-FD07E3235140}" type="datetimeFigureOut">
              <a:rPr lang="en-US" smtClean="0"/>
              <a:t>11/12/2008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12D6A-6EB0-419F-8F7C-266033C93A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E4ABE-D088-4B50-9DE1-FD07E3235140}" type="datetimeFigureOut">
              <a:rPr lang="en-US" smtClean="0"/>
              <a:t>11/12/2008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12D6A-6EB0-419F-8F7C-266033C93A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7E4ABE-D088-4B50-9DE1-FD07E3235140}" type="datetimeFigureOut">
              <a:rPr lang="en-US" smtClean="0"/>
              <a:t>11/12/2008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D12D6A-6EB0-419F-8F7C-266033C93A2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AIDS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Pathogen:</a:t>
            </a:r>
          </a:p>
          <a:p>
            <a:pPr lvl="1"/>
            <a:r>
              <a:rPr lang="en-US" dirty="0" smtClean="0"/>
              <a:t>HIV (human immunodeficiency virus)</a:t>
            </a:r>
          </a:p>
          <a:p>
            <a:r>
              <a:rPr lang="en-US" dirty="0" smtClean="0"/>
              <a:t>Where:</a:t>
            </a:r>
          </a:p>
          <a:p>
            <a:pPr lvl="1"/>
            <a:r>
              <a:rPr lang="en-US" dirty="0" smtClean="0"/>
              <a:t>Penis, vagina, mouth, rectum, blood, mucous membrane</a:t>
            </a:r>
          </a:p>
          <a:p>
            <a:r>
              <a:rPr lang="en-US" dirty="0" smtClean="0"/>
              <a:t>How:</a:t>
            </a:r>
          </a:p>
          <a:p>
            <a:pPr lvl="1"/>
            <a:r>
              <a:rPr lang="en-US" dirty="0" smtClean="0"/>
              <a:t>Sex, sharing needles, mother to baby, transfusion</a:t>
            </a:r>
          </a:p>
          <a:p>
            <a:r>
              <a:rPr lang="en-US" dirty="0" smtClean="0"/>
              <a:t>Symptoms:</a:t>
            </a:r>
          </a:p>
          <a:p>
            <a:pPr lvl="1"/>
            <a:r>
              <a:rPr lang="en-US" dirty="0" smtClean="0"/>
              <a:t>Skin rashes, diarrhea, fever, weight loss, dry cough, swollen glands, loss of appetite, opportunistic infections, death</a:t>
            </a:r>
          </a:p>
          <a:p>
            <a:r>
              <a:rPr lang="en-US" dirty="0" smtClean="0"/>
              <a:t>Treatment:</a:t>
            </a:r>
          </a:p>
          <a:p>
            <a:pPr lvl="1"/>
            <a:r>
              <a:rPr lang="en-US" dirty="0" smtClean="0"/>
              <a:t>No cure exists, anti-retroviral therapy to slow progression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72</Words>
  <Application>Microsoft Office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AIDS</vt:lpstr>
    </vt:vector>
  </TitlesOfParts>
  <Company>Department of Education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dist 10</dc:creator>
  <cp:lastModifiedBy>dist 10</cp:lastModifiedBy>
  <cp:revision>3</cp:revision>
  <dcterms:created xsi:type="dcterms:W3CDTF">2008-11-13T02:29:53Z</dcterms:created>
  <dcterms:modified xsi:type="dcterms:W3CDTF">2008-11-13T02:55:35Z</dcterms:modified>
</cp:coreProperties>
</file>